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Eczar Bold" charset="1" panose="02000603040300000004"/>
      <p:regular r:id="rId26"/>
    </p:embeddedFont>
    <p:embeddedFont>
      <p:font typeface="Raleway" charset="1" panose="020B0503030101060003"/>
      <p:regular r:id="rId27"/>
    </p:embeddedFont>
    <p:embeddedFont>
      <p:font typeface="Raleway Bold" charset="1" panose="020B0803030101060003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96239" y="3351160"/>
            <a:ext cx="12295523" cy="323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5"/>
              </a:lnSpc>
            </a:pPr>
            <a:r>
              <a:rPr lang="en-US" sz="11065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CORONA VIRUS</a:t>
            </a:r>
          </a:p>
          <a:p>
            <a:pPr algn="ctr">
              <a:lnSpc>
                <a:spcPts val="12725"/>
              </a:lnSpc>
            </a:pPr>
            <a:r>
              <a:rPr lang="en-US" sz="11065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4146" y="8391896"/>
            <a:ext cx="13179708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 Aakash Dev 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936" y="2543315"/>
            <a:ext cx="7106718" cy="3886547"/>
          </a:xfrm>
          <a:custGeom>
            <a:avLst/>
            <a:gdLst/>
            <a:ahLst/>
            <a:cxnLst/>
            <a:rect r="r" b="b" t="t" l="l"/>
            <a:pathLst>
              <a:path h="3886547" w="7106718">
                <a:moveTo>
                  <a:pt x="0" y="0"/>
                </a:moveTo>
                <a:lnTo>
                  <a:pt x="7106717" y="0"/>
                </a:lnTo>
                <a:lnTo>
                  <a:pt x="7106717" y="3886547"/>
                </a:lnTo>
                <a:lnTo>
                  <a:pt x="0" y="3886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8" t="0" r="-128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41653" y="2477061"/>
            <a:ext cx="13547057" cy="5332878"/>
          </a:xfrm>
          <a:custGeom>
            <a:avLst/>
            <a:gdLst/>
            <a:ahLst/>
            <a:cxnLst/>
            <a:rect r="r" b="b" t="t" l="l"/>
            <a:pathLst>
              <a:path h="5332878" w="13547057">
                <a:moveTo>
                  <a:pt x="0" y="0"/>
                </a:moveTo>
                <a:lnTo>
                  <a:pt x="13547057" y="0"/>
                </a:lnTo>
                <a:lnTo>
                  <a:pt x="13547057" y="5332878"/>
                </a:lnTo>
                <a:lnTo>
                  <a:pt x="0" y="5332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1" r="0" b="-13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244124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845" y="1200431"/>
            <a:ext cx="126115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most frequent value for confirmed, deaths, recovered each month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2312008"/>
            <a:ext cx="9315214" cy="4219980"/>
          </a:xfrm>
          <a:custGeom>
            <a:avLst/>
            <a:gdLst/>
            <a:ahLst/>
            <a:cxnLst/>
            <a:rect r="r" b="b" t="t" l="l"/>
            <a:pathLst>
              <a:path h="4219980" w="9315214">
                <a:moveTo>
                  <a:pt x="0" y="0"/>
                </a:moveTo>
                <a:lnTo>
                  <a:pt x="9315214" y="0"/>
                </a:lnTo>
                <a:lnTo>
                  <a:pt x="9315214" y="4219980"/>
                </a:lnTo>
                <a:lnTo>
                  <a:pt x="0" y="421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199" y="7038975"/>
            <a:ext cx="9461296" cy="2451860"/>
          </a:xfrm>
          <a:custGeom>
            <a:avLst/>
            <a:gdLst/>
            <a:ahLst/>
            <a:cxnLst/>
            <a:rect r="r" b="b" t="t" l="l"/>
            <a:pathLst>
              <a:path h="2451860" w="9461296">
                <a:moveTo>
                  <a:pt x="0" y="0"/>
                </a:moveTo>
                <a:lnTo>
                  <a:pt x="9461296" y="0"/>
                </a:lnTo>
                <a:lnTo>
                  <a:pt x="9461296" y="2451860"/>
                </a:lnTo>
                <a:lnTo>
                  <a:pt x="0" y="2451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118829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minimum values for confirmed, deaths, recovered per year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2338940"/>
            <a:ext cx="9300368" cy="4193047"/>
          </a:xfrm>
          <a:custGeom>
            <a:avLst/>
            <a:gdLst/>
            <a:ahLst/>
            <a:cxnLst/>
            <a:rect r="r" b="b" t="t" l="l"/>
            <a:pathLst>
              <a:path h="4193047" w="9300368">
                <a:moveTo>
                  <a:pt x="0" y="0"/>
                </a:moveTo>
                <a:lnTo>
                  <a:pt x="9300368" y="0"/>
                </a:lnTo>
                <a:lnTo>
                  <a:pt x="9300368" y="4193048"/>
                </a:lnTo>
                <a:lnTo>
                  <a:pt x="0" y="419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199" y="7293988"/>
            <a:ext cx="9461296" cy="2567242"/>
          </a:xfrm>
          <a:custGeom>
            <a:avLst/>
            <a:gdLst/>
            <a:ahLst/>
            <a:cxnLst/>
            <a:rect r="r" b="b" t="t" l="l"/>
            <a:pathLst>
              <a:path h="2567242" w="9461296">
                <a:moveTo>
                  <a:pt x="0" y="0"/>
                </a:moveTo>
                <a:lnTo>
                  <a:pt x="9461296" y="0"/>
                </a:lnTo>
                <a:lnTo>
                  <a:pt x="9461296" y="2567242"/>
                </a:lnTo>
                <a:lnTo>
                  <a:pt x="0" y="2567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118829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maximum values of confirmed, deaths, recovered per year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763" y="2529155"/>
            <a:ext cx="8453341" cy="4105137"/>
          </a:xfrm>
          <a:custGeom>
            <a:avLst/>
            <a:gdLst/>
            <a:ahLst/>
            <a:cxnLst/>
            <a:rect r="r" b="b" t="t" l="l"/>
            <a:pathLst>
              <a:path h="4105137" w="8453341">
                <a:moveTo>
                  <a:pt x="0" y="0"/>
                </a:moveTo>
                <a:lnTo>
                  <a:pt x="8453341" y="0"/>
                </a:lnTo>
                <a:lnTo>
                  <a:pt x="8453341" y="4105137"/>
                </a:lnTo>
                <a:lnTo>
                  <a:pt x="0" y="410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529155"/>
            <a:ext cx="9830901" cy="5228690"/>
          </a:xfrm>
          <a:custGeom>
            <a:avLst/>
            <a:gdLst/>
            <a:ahLst/>
            <a:cxnLst/>
            <a:rect r="r" b="b" t="t" l="l"/>
            <a:pathLst>
              <a:path h="5228690" w="9830901">
                <a:moveTo>
                  <a:pt x="0" y="0"/>
                </a:moveTo>
                <a:lnTo>
                  <a:pt x="9830901" y="0"/>
                </a:lnTo>
                <a:lnTo>
                  <a:pt x="9830901" y="5228690"/>
                </a:lnTo>
                <a:lnTo>
                  <a:pt x="0" y="5228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763" y="1493178"/>
            <a:ext cx="128719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total number of case of confirmed, deaths, recovered each month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222" y="2467793"/>
            <a:ext cx="13650926" cy="2861882"/>
          </a:xfrm>
          <a:custGeom>
            <a:avLst/>
            <a:gdLst/>
            <a:ahLst/>
            <a:cxnLst/>
            <a:rect r="r" b="b" t="t" l="l"/>
            <a:pathLst>
              <a:path h="2861882" w="13650926">
                <a:moveTo>
                  <a:pt x="0" y="0"/>
                </a:moveTo>
                <a:lnTo>
                  <a:pt x="13650926" y="0"/>
                </a:lnTo>
                <a:lnTo>
                  <a:pt x="13650926" y="2861882"/>
                </a:lnTo>
                <a:lnTo>
                  <a:pt x="0" y="2861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199" y="5853550"/>
            <a:ext cx="13676949" cy="2312056"/>
          </a:xfrm>
          <a:custGeom>
            <a:avLst/>
            <a:gdLst/>
            <a:ahLst/>
            <a:cxnLst/>
            <a:rect r="r" b="b" t="t" l="l"/>
            <a:pathLst>
              <a:path h="2312056" w="13676949">
                <a:moveTo>
                  <a:pt x="0" y="0"/>
                </a:moveTo>
                <a:lnTo>
                  <a:pt x="13676949" y="0"/>
                </a:lnTo>
                <a:lnTo>
                  <a:pt x="13676949" y="2312056"/>
                </a:lnTo>
                <a:lnTo>
                  <a:pt x="0" y="2312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126115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 how corona virus spread out with respect to confirmed case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18" y="1851828"/>
            <a:ext cx="10186349" cy="3111919"/>
          </a:xfrm>
          <a:custGeom>
            <a:avLst/>
            <a:gdLst/>
            <a:ahLst/>
            <a:cxnLst/>
            <a:rect r="r" b="b" t="t" l="l"/>
            <a:pathLst>
              <a:path h="3111919" w="10186349">
                <a:moveTo>
                  <a:pt x="0" y="0"/>
                </a:moveTo>
                <a:lnTo>
                  <a:pt x="10186349" y="0"/>
                </a:lnTo>
                <a:lnTo>
                  <a:pt x="10186349" y="3111919"/>
                </a:lnTo>
                <a:lnTo>
                  <a:pt x="0" y="3111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8318" y="5329675"/>
            <a:ext cx="10069441" cy="4697622"/>
          </a:xfrm>
          <a:custGeom>
            <a:avLst/>
            <a:gdLst/>
            <a:ahLst/>
            <a:cxnLst/>
            <a:rect r="r" b="b" t="t" l="l"/>
            <a:pathLst>
              <a:path h="4697622" w="10069441">
                <a:moveTo>
                  <a:pt x="0" y="0"/>
                </a:moveTo>
                <a:lnTo>
                  <a:pt x="10069440" y="0"/>
                </a:lnTo>
                <a:lnTo>
                  <a:pt x="10069440" y="4697623"/>
                </a:lnTo>
                <a:lnTo>
                  <a:pt x="0" y="4697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318" y="81918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318" y="971550"/>
            <a:ext cx="1371839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 how corona virus spread out with respect to death case per month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6311769"/>
            <a:ext cx="13111460" cy="2185243"/>
          </a:xfrm>
          <a:custGeom>
            <a:avLst/>
            <a:gdLst/>
            <a:ahLst/>
            <a:cxnLst/>
            <a:rect r="r" b="b" t="t" l="l"/>
            <a:pathLst>
              <a:path h="2185243" w="13111460">
                <a:moveTo>
                  <a:pt x="0" y="0"/>
                </a:moveTo>
                <a:lnTo>
                  <a:pt x="13111460" y="0"/>
                </a:lnTo>
                <a:lnTo>
                  <a:pt x="13111460" y="2185243"/>
                </a:lnTo>
                <a:lnTo>
                  <a:pt x="0" y="2185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098" y="2652687"/>
            <a:ext cx="12981562" cy="2859486"/>
          </a:xfrm>
          <a:custGeom>
            <a:avLst/>
            <a:gdLst/>
            <a:ahLst/>
            <a:cxnLst/>
            <a:rect r="r" b="b" t="t" l="l"/>
            <a:pathLst>
              <a:path h="2859486" w="12981562">
                <a:moveTo>
                  <a:pt x="0" y="0"/>
                </a:moveTo>
                <a:lnTo>
                  <a:pt x="12981561" y="0"/>
                </a:lnTo>
                <a:lnTo>
                  <a:pt x="12981561" y="2859487"/>
                </a:lnTo>
                <a:lnTo>
                  <a:pt x="0" y="2859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6199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126115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 how corona virus spread out with respect to recovered case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18" y="2143465"/>
            <a:ext cx="9450452" cy="4334173"/>
          </a:xfrm>
          <a:custGeom>
            <a:avLst/>
            <a:gdLst/>
            <a:ahLst/>
            <a:cxnLst/>
            <a:rect r="r" b="b" t="t" l="l"/>
            <a:pathLst>
              <a:path h="4334173" w="9450452">
                <a:moveTo>
                  <a:pt x="0" y="0"/>
                </a:moveTo>
                <a:lnTo>
                  <a:pt x="9450451" y="0"/>
                </a:lnTo>
                <a:lnTo>
                  <a:pt x="9450451" y="4334172"/>
                </a:lnTo>
                <a:lnTo>
                  <a:pt x="0" y="433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4168" y="2192980"/>
            <a:ext cx="6649794" cy="3136695"/>
          </a:xfrm>
          <a:custGeom>
            <a:avLst/>
            <a:gdLst/>
            <a:ahLst/>
            <a:cxnLst/>
            <a:rect r="r" b="b" t="t" l="l"/>
            <a:pathLst>
              <a:path h="3136695" w="6649794">
                <a:moveTo>
                  <a:pt x="0" y="0"/>
                </a:moveTo>
                <a:lnTo>
                  <a:pt x="6649794" y="0"/>
                </a:lnTo>
                <a:lnTo>
                  <a:pt x="6649794" y="3136695"/>
                </a:lnTo>
                <a:lnTo>
                  <a:pt x="0" y="3136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318" y="221934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318" y="1111566"/>
            <a:ext cx="109838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Country having highest number of the Confirmed case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4168" y="2280556"/>
            <a:ext cx="7137199" cy="2862944"/>
          </a:xfrm>
          <a:custGeom>
            <a:avLst/>
            <a:gdLst/>
            <a:ahLst/>
            <a:cxnLst/>
            <a:rect r="r" b="b" t="t" l="l"/>
            <a:pathLst>
              <a:path h="2862944" w="7137199">
                <a:moveTo>
                  <a:pt x="0" y="0"/>
                </a:moveTo>
                <a:lnTo>
                  <a:pt x="7137199" y="0"/>
                </a:lnTo>
                <a:lnTo>
                  <a:pt x="7137199" y="2862944"/>
                </a:lnTo>
                <a:lnTo>
                  <a:pt x="0" y="2862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8318" y="2280556"/>
            <a:ext cx="9103292" cy="4693885"/>
          </a:xfrm>
          <a:custGeom>
            <a:avLst/>
            <a:gdLst/>
            <a:ahLst/>
            <a:cxnLst/>
            <a:rect r="r" b="b" t="t" l="l"/>
            <a:pathLst>
              <a:path h="4693885" w="9103292">
                <a:moveTo>
                  <a:pt x="0" y="0"/>
                </a:moveTo>
                <a:lnTo>
                  <a:pt x="9103291" y="0"/>
                </a:lnTo>
                <a:lnTo>
                  <a:pt x="9103291" y="4693885"/>
                </a:lnTo>
                <a:lnTo>
                  <a:pt x="0" y="46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318" y="221934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318" y="1111566"/>
            <a:ext cx="109838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Country having lowest number of the death case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4"/>
            <a:stretch>
              <a:fillRect l="-17736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318" y="2226048"/>
            <a:ext cx="9334940" cy="4203814"/>
          </a:xfrm>
          <a:custGeom>
            <a:avLst/>
            <a:gdLst/>
            <a:ahLst/>
            <a:cxnLst/>
            <a:rect r="r" b="b" t="t" l="l"/>
            <a:pathLst>
              <a:path h="4203814" w="9334940">
                <a:moveTo>
                  <a:pt x="0" y="0"/>
                </a:moveTo>
                <a:lnTo>
                  <a:pt x="9334940" y="0"/>
                </a:lnTo>
                <a:lnTo>
                  <a:pt x="9334940" y="4203814"/>
                </a:lnTo>
                <a:lnTo>
                  <a:pt x="0" y="420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3423" y="2226048"/>
            <a:ext cx="6634492" cy="4763225"/>
          </a:xfrm>
          <a:custGeom>
            <a:avLst/>
            <a:gdLst/>
            <a:ahLst/>
            <a:cxnLst/>
            <a:rect r="r" b="b" t="t" l="l"/>
            <a:pathLst>
              <a:path h="4763225" w="6634492">
                <a:moveTo>
                  <a:pt x="0" y="0"/>
                </a:moveTo>
                <a:lnTo>
                  <a:pt x="6634492" y="0"/>
                </a:lnTo>
                <a:lnTo>
                  <a:pt x="6634492" y="4763226"/>
                </a:lnTo>
                <a:lnTo>
                  <a:pt x="0" y="4763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8318" y="221934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318" y="1111566"/>
            <a:ext cx="109838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top 5 countries having highest recovered case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20160">
            <a:off x="5096421" y="8788030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9542" y="3688080"/>
            <a:ext cx="11429733" cy="442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2"/>
              </a:lnSpc>
            </a:pPr>
            <a:r>
              <a:rPr lang="en-US" sz="363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CORONA VIRUS (Covid-19) pandemic has had a significant impact on public health and has created anurgent need for data driven insights to understand the spread of the virus. As a data enthusiast, I have assigned a task to analyze the corona virus dataset and to derive meaningful insights from this data.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87115" y="1485918"/>
            <a:ext cx="8654588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CORONA VIRUS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5007" y="5019675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﻿THANK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288" y="7372161"/>
            <a:ext cx="15695931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 We appreciate your time and engagement with our findings”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5929" y="231521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1" y="0"/>
                </a:lnTo>
                <a:lnTo>
                  <a:pt x="7890161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8516" y="664273"/>
            <a:ext cx="11026862" cy="134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5"/>
              </a:lnSpc>
            </a:pPr>
            <a:r>
              <a:rPr lang="en-US" sz="85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DATA DESCRIPTION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8516" y="2428563"/>
            <a:ext cx="11688915" cy="75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4"/>
              </a:lnSpc>
            </a:pPr>
            <a:r>
              <a:rPr lang="en-US" sz="3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:</a:t>
            </a:r>
          </a:p>
          <a:p>
            <a:pPr algn="just">
              <a:lnSpc>
                <a:spcPts val="5704"/>
              </a:lnSpc>
            </a:pPr>
            <a:r>
              <a:rPr lang="en-US" sz="3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Description of each column in dataset: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Province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Geographic subdivision within a country/region.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Country/Region: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Geographic entity where data is                                      recorded. 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Latitude: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North-south position on Earth's surface.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Longitude: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East-west position on Earth's surface.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Date: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Recorded date of CORONA VIRUS data.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Confirmed: 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 of diagnosed CORONA VIRUS cases.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Deaths: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Number of CORONA VIRUS related deaths.</a:t>
            </a:r>
          </a:p>
          <a:p>
            <a:pPr algn="just">
              <a:lnSpc>
                <a:spcPts val="5378"/>
              </a:lnSpc>
            </a:pP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32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Recovered:</a:t>
            </a:r>
            <a:r>
              <a:rPr lang="en-US" sz="32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Number of recovered CORONA VIRUS cases.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2824020"/>
            <a:ext cx="6503563" cy="5436184"/>
          </a:xfrm>
          <a:custGeom>
            <a:avLst/>
            <a:gdLst/>
            <a:ahLst/>
            <a:cxnLst/>
            <a:rect r="r" b="b" t="t" l="l"/>
            <a:pathLst>
              <a:path h="5436184" w="6503563">
                <a:moveTo>
                  <a:pt x="0" y="0"/>
                </a:moveTo>
                <a:lnTo>
                  <a:pt x="6503563" y="0"/>
                </a:lnTo>
                <a:lnTo>
                  <a:pt x="6503563" y="5436185"/>
                </a:lnTo>
                <a:lnTo>
                  <a:pt x="0" y="5436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7535" y="2947050"/>
            <a:ext cx="10223303" cy="2208233"/>
          </a:xfrm>
          <a:custGeom>
            <a:avLst/>
            <a:gdLst/>
            <a:ahLst/>
            <a:cxnLst/>
            <a:rect r="r" b="b" t="t" l="l"/>
            <a:pathLst>
              <a:path h="2208233" w="10223303">
                <a:moveTo>
                  <a:pt x="0" y="0"/>
                </a:moveTo>
                <a:lnTo>
                  <a:pt x="10223303" y="0"/>
                </a:lnTo>
                <a:lnTo>
                  <a:pt x="10223303" y="2208233"/>
                </a:lnTo>
                <a:lnTo>
                  <a:pt x="0" y="2208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126115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avoid any errors, check missing value / null value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Write a code to check NULL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7535" y="5712838"/>
            <a:ext cx="824924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There is no missing/null values present in the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6199" y="1816545"/>
            <a:ext cx="1261154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NULL values are present, update them with zeros for all columns.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199" y="6760012"/>
            <a:ext cx="1199300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Since there is no missing/null values present in the data, we don’t need to update them to zeros for all columns.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6199" y="3420459"/>
            <a:ext cx="12611544" cy="2724094"/>
          </a:xfrm>
          <a:custGeom>
            <a:avLst/>
            <a:gdLst/>
            <a:ahLst/>
            <a:cxnLst/>
            <a:rect r="r" b="b" t="t" l="l"/>
            <a:pathLst>
              <a:path h="2724094" w="12611544">
                <a:moveTo>
                  <a:pt x="0" y="0"/>
                </a:moveTo>
                <a:lnTo>
                  <a:pt x="12611544" y="0"/>
                </a:lnTo>
                <a:lnTo>
                  <a:pt x="12611544" y="2724093"/>
                </a:lnTo>
                <a:lnTo>
                  <a:pt x="0" y="272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5693" y="2634237"/>
            <a:ext cx="9134115" cy="2266097"/>
          </a:xfrm>
          <a:custGeom>
            <a:avLst/>
            <a:gdLst/>
            <a:ahLst/>
            <a:cxnLst/>
            <a:rect r="r" b="b" t="t" l="l"/>
            <a:pathLst>
              <a:path h="2266097" w="9134115">
                <a:moveTo>
                  <a:pt x="0" y="0"/>
                </a:moveTo>
                <a:lnTo>
                  <a:pt x="9134114" y="0"/>
                </a:lnTo>
                <a:lnTo>
                  <a:pt x="9134114" y="2266097"/>
                </a:lnTo>
                <a:lnTo>
                  <a:pt x="0" y="2266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4975" y="2380899"/>
            <a:ext cx="5465393" cy="3071790"/>
          </a:xfrm>
          <a:custGeom>
            <a:avLst/>
            <a:gdLst/>
            <a:ahLst/>
            <a:cxnLst/>
            <a:rect r="r" b="b" t="t" l="l"/>
            <a:pathLst>
              <a:path h="3071790" w="5465393">
                <a:moveTo>
                  <a:pt x="0" y="0"/>
                </a:moveTo>
                <a:lnTo>
                  <a:pt x="5465393" y="0"/>
                </a:lnTo>
                <a:lnTo>
                  <a:pt x="5465393" y="3071790"/>
                </a:lnTo>
                <a:lnTo>
                  <a:pt x="0" y="3071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5693" y="1641015"/>
            <a:ext cx="1261154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Check total number of rows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5693" y="5703313"/>
            <a:ext cx="913411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The query executed and results in the output as total count of rows is 78,386.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763" y="1977014"/>
            <a:ext cx="9350450" cy="7281286"/>
          </a:xfrm>
          <a:custGeom>
            <a:avLst/>
            <a:gdLst/>
            <a:ahLst/>
            <a:cxnLst/>
            <a:rect r="r" b="b" t="t" l="l"/>
            <a:pathLst>
              <a:path h="7281286" w="9350450">
                <a:moveTo>
                  <a:pt x="0" y="0"/>
                </a:moveTo>
                <a:lnTo>
                  <a:pt x="9350450" y="0"/>
                </a:lnTo>
                <a:lnTo>
                  <a:pt x="9350450" y="7281286"/>
                </a:lnTo>
                <a:lnTo>
                  <a:pt x="0" y="728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6" t="0" r="-27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4757" y="1753787"/>
            <a:ext cx="5654778" cy="2203913"/>
          </a:xfrm>
          <a:custGeom>
            <a:avLst/>
            <a:gdLst/>
            <a:ahLst/>
            <a:cxnLst/>
            <a:rect r="r" b="b" t="t" l="l"/>
            <a:pathLst>
              <a:path h="2203913" w="5654778">
                <a:moveTo>
                  <a:pt x="0" y="0"/>
                </a:moveTo>
                <a:lnTo>
                  <a:pt x="5654778" y="0"/>
                </a:lnTo>
                <a:lnTo>
                  <a:pt x="5654778" y="2203913"/>
                </a:lnTo>
                <a:lnTo>
                  <a:pt x="0" y="220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5763" y="309800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763" y="1189907"/>
            <a:ext cx="808646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 what is start_date and end_date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8759" y="4193540"/>
            <a:ext cx="8249241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Since the data has different 'date' format it need to be updated to the required format.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default the SQL has safe mode enabled which prevents the data's being updated so it needs to be turned off before we update the date format.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 date of corona is 2020-jan-22.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date of corona is 2021-jun-13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per the dataset..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2475075"/>
            <a:ext cx="10406053" cy="2440926"/>
          </a:xfrm>
          <a:custGeom>
            <a:avLst/>
            <a:gdLst/>
            <a:ahLst/>
            <a:cxnLst/>
            <a:rect r="r" b="b" t="t" l="l"/>
            <a:pathLst>
              <a:path h="2440926" w="10406053">
                <a:moveTo>
                  <a:pt x="0" y="0"/>
                </a:moveTo>
                <a:lnTo>
                  <a:pt x="10406053" y="0"/>
                </a:lnTo>
                <a:lnTo>
                  <a:pt x="10406053" y="2440926"/>
                </a:lnTo>
                <a:lnTo>
                  <a:pt x="0" y="244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199" y="5143500"/>
            <a:ext cx="7169230" cy="3277363"/>
          </a:xfrm>
          <a:custGeom>
            <a:avLst/>
            <a:gdLst/>
            <a:ahLst/>
            <a:cxnLst/>
            <a:rect r="r" b="b" t="t" l="l"/>
            <a:pathLst>
              <a:path h="3277363" w="7169230">
                <a:moveTo>
                  <a:pt x="0" y="0"/>
                </a:moveTo>
                <a:lnTo>
                  <a:pt x="7169231" y="0"/>
                </a:lnTo>
                <a:lnTo>
                  <a:pt x="7169231" y="3277363"/>
                </a:lnTo>
                <a:lnTo>
                  <a:pt x="0" y="3277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763" y="5362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425891"/>
            <a:ext cx="750048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month present in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9677" y="5635606"/>
            <a:ext cx="8078850" cy="222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:</a:t>
            </a:r>
          </a:p>
          <a:p>
            <a:pPr algn="l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The total number of months in the year 2020 was 12 months and in the year 2021 was 6 months.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99" y="1950337"/>
            <a:ext cx="9255544" cy="3193163"/>
          </a:xfrm>
          <a:custGeom>
            <a:avLst/>
            <a:gdLst/>
            <a:ahLst/>
            <a:cxnLst/>
            <a:rect r="r" b="b" t="t" l="l"/>
            <a:pathLst>
              <a:path h="3193163" w="9255544">
                <a:moveTo>
                  <a:pt x="0" y="0"/>
                </a:moveTo>
                <a:lnTo>
                  <a:pt x="9255544" y="0"/>
                </a:lnTo>
                <a:lnTo>
                  <a:pt x="9255544" y="3193163"/>
                </a:lnTo>
                <a:lnTo>
                  <a:pt x="0" y="3193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199" y="5329675"/>
            <a:ext cx="10073667" cy="4776308"/>
          </a:xfrm>
          <a:custGeom>
            <a:avLst/>
            <a:gdLst/>
            <a:ahLst/>
            <a:cxnLst/>
            <a:rect r="r" b="b" t="t" l="l"/>
            <a:pathLst>
              <a:path h="4776308" w="10073667">
                <a:moveTo>
                  <a:pt x="0" y="0"/>
                </a:moveTo>
                <a:lnTo>
                  <a:pt x="10073667" y="0"/>
                </a:lnTo>
                <a:lnTo>
                  <a:pt x="10073667" y="4776308"/>
                </a:lnTo>
                <a:lnTo>
                  <a:pt x="0" y="4776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209" y="231459"/>
            <a:ext cx="3332532" cy="94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Query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99" y="1121091"/>
            <a:ext cx="10406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monthly average for confirmed, deaths, recovered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DAGKYSbotq0</dc:identifier>
  <dcterms:modified xsi:type="dcterms:W3CDTF">2011-08-01T06:04:30Z</dcterms:modified>
  <cp:revision>1</cp:revision>
  <dc:title>Blue Gold Watercolour Group Project Presentation</dc:title>
</cp:coreProperties>
</file>